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57" r:id="rId7"/>
    <p:sldId id="275" r:id="rId8"/>
    <p:sldId id="258" r:id="rId9"/>
    <p:sldId id="274" r:id="rId10"/>
    <p:sldId id="276" r:id="rId11"/>
    <p:sldId id="259" r:id="rId12"/>
    <p:sldId id="277" r:id="rId13"/>
    <p:sldId id="266" r:id="rId14"/>
    <p:sldId id="279" r:id="rId15"/>
    <p:sldId id="267" r:id="rId16"/>
    <p:sldId id="280" r:id="rId17"/>
    <p:sldId id="281" r:id="rId18"/>
    <p:sldId id="284" r:id="rId19"/>
    <p:sldId id="268" r:id="rId20"/>
    <p:sldId id="282" r:id="rId21"/>
    <p:sldId id="283" r:id="rId22"/>
    <p:sldId id="285" r:id="rId23"/>
    <p:sldId id="286" r:id="rId24"/>
    <p:sldId id="287" r:id="rId25"/>
    <p:sldId id="288" r:id="rId26"/>
    <p:sldId id="270" r:id="rId27"/>
    <p:sldId id="289" r:id="rId28"/>
    <p:sldId id="291" r:id="rId29"/>
    <p:sldId id="271" r:id="rId30"/>
    <p:sldId id="290" r:id="rId31"/>
    <p:sldId id="292" r:id="rId32"/>
    <p:sldId id="272" r:id="rId33"/>
    <p:sldId id="293" r:id="rId34"/>
    <p:sldId id="294" r:id="rId35"/>
    <p:sldId id="295" r:id="rId36"/>
    <p:sldId id="26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A6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661338"/>
            <a:ext cx="5328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  <a:t>Отчёт </a:t>
            </a:r>
          </a:p>
          <a:p>
            <a:pPr algn="ctr"/>
            <a: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  <a:t>по самообразованию </a:t>
            </a:r>
          </a:p>
          <a:p>
            <a:pPr algn="ctr"/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за 2014 – 2015 </a:t>
            </a:r>
            <a:r>
              <a:rPr lang="ru-RU" sz="2000" i="1" dirty="0" err="1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г.г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.</a:t>
            </a:r>
            <a:endParaRPr lang="ru-RU" sz="2000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6583" y="2607223"/>
            <a:ext cx="561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Arial Black" pitchFamily="34" charset="0"/>
              </a:rPr>
              <a:t>Тема:</a:t>
            </a:r>
            <a: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  <a:t> «Развитие речи»</a:t>
            </a:r>
            <a:endParaRPr lang="ru-RU" sz="3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5589240"/>
            <a:ext cx="392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Руководитель группы: </a:t>
            </a:r>
          </a:p>
          <a:p>
            <a:pPr algn="ctr"/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Аксенова Елена Викторовна</a:t>
            </a:r>
            <a:endParaRPr lang="ru-RU" i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36"/>
          <a:stretch/>
        </p:blipFill>
        <p:spPr bwMode="auto">
          <a:xfrm flipH="1">
            <a:off x="323528" y="3556111"/>
            <a:ext cx="4393748" cy="330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09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Демкова Вера Николаевна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0284" y="980728"/>
            <a:ext cx="76581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«Использование малых фольклорных жанров (песенки, потешки) в развитии речи у малышей»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4260" y="2502618"/>
            <a:ext cx="82342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lvl="0" indent="-571500" algn="just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Расширить и пополнить словарный запас;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571500" algn="just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Развить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речь, мелкую моторику рук,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память;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Сформировать интонационную выразительность речи у малышей;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571500" algn="just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благоприятные условия для развития интереса детей к потешкам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571500" algn="just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Вызвать у детей положительные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эмоции при обыгрывании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5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G:\DCIM\100SSCAM\SDC12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304" y="949706"/>
            <a:ext cx="3275856" cy="245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:\DCIM\100SSCAM\SDC129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439" y="3933056"/>
            <a:ext cx="3275856" cy="245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G:\DCIM\100SSCAM\SDC129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275856" cy="245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3" y="188640"/>
            <a:ext cx="7278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3068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39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</a:t>
            </a:r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-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98" r="15174"/>
          <a:stretch/>
        </p:blipFill>
        <p:spPr bwMode="auto">
          <a:xfrm>
            <a:off x="5127250" y="1424603"/>
            <a:ext cx="1913836" cy="22942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7189" y="4600872"/>
            <a:ext cx="2367562" cy="17748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737" y="3933056"/>
            <a:ext cx="2374893" cy="17748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209" y="3933056"/>
            <a:ext cx="2365375" cy="17748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8" t="3292" r="22367" b="4600"/>
          <a:stretch/>
        </p:blipFill>
        <p:spPr bwMode="auto">
          <a:xfrm>
            <a:off x="2011477" y="1424602"/>
            <a:ext cx="1756213" cy="22942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131840" y="212447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Составление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картотеки песенок и потешек для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малышей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570788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70C0"/>
                </a:solidFill>
                <a:latin typeface="Arial Black" pitchFamily="34" charset="0"/>
              </a:rPr>
              <a:t>Гигиенические процедуры</a:t>
            </a:r>
            <a:endParaRPr lang="ru-RU" sz="12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0969" y="6375697"/>
            <a:ext cx="11837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i="1" dirty="0" smtClean="0">
                <a:solidFill>
                  <a:srgbClr val="0070C0"/>
                </a:solidFill>
                <a:latin typeface="Arial Black" pitchFamily="34" charset="0"/>
              </a:rPr>
              <a:t>Кормление</a:t>
            </a:r>
            <a:endParaRPr lang="ru-RU" sz="12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14344" y="5800212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i="1" dirty="0" smtClean="0">
                <a:solidFill>
                  <a:srgbClr val="0070C0"/>
                </a:solidFill>
                <a:latin typeface="Arial Black" pitchFamily="34" charset="0"/>
              </a:rPr>
              <a:t>Прогулка</a:t>
            </a:r>
            <a:endParaRPr lang="ru-RU" sz="12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563" y="3774402"/>
            <a:ext cx="516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i="1" dirty="0" smtClean="0">
                <a:solidFill>
                  <a:srgbClr val="0070C0"/>
                </a:solidFill>
                <a:latin typeface="Arial Black" pitchFamily="34" charset="0"/>
              </a:rPr>
              <a:t>Сон</a:t>
            </a:r>
            <a:endParaRPr lang="ru-RU" sz="12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2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Митрохина Елена Ливьевна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788" y="908720"/>
            <a:ext cx="832866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«Логопедические технологии по формированию слоговой структуры слова у детей с ТНР»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7788" y="2735249"/>
            <a:ext cx="825665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Содействовать формированию у детей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слого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звуковой структуры;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Систематизация и подбор дидактического и речевого материала;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4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300065" cy="24725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30" y="4005064"/>
            <a:ext cx="3299048" cy="24725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0363" y="1355940"/>
            <a:ext cx="3299048" cy="24756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-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Составление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картотеки игр по формированию слоговой структуры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слов</a:t>
            </a:r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6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5629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Романова Фаина Валерьевна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0872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«Составление </a:t>
            </a:r>
            <a:r>
              <a:rPr lang="ru-RU" sz="2800" b="1" i="1" dirty="0" smtClean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рассказов и сказок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 использованием мнемотаблиц»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5664" y="2420888"/>
            <a:ext cx="8279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Изучить педагогическую литературу по вопросу «Использование мнемотаблиц при составлении описательных рассказов и сказок»;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умение у детей преодолевать робость, застенчивость, свободно держаться перед аудиторией;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Увеличить у детей словарный запас и вывести на более высокий уровень;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5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816424" cy="285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84716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72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2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</a:t>
            </a:r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-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Подборка алгоритмов для рассказывания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рассказов и сказок</a:t>
            </a:r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  <a:p>
            <a:pPr lvl="0" algn="ctr"/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11" r="11520"/>
          <a:stretch/>
        </p:blipFill>
        <p:spPr bwMode="auto">
          <a:xfrm>
            <a:off x="3204327" y="1412776"/>
            <a:ext cx="2159759" cy="25971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5"/>
          <a:stretch/>
        </p:blipFill>
        <p:spPr bwMode="auto">
          <a:xfrm>
            <a:off x="323528" y="2907370"/>
            <a:ext cx="2668797" cy="22050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80" r="15820"/>
          <a:stretch/>
        </p:blipFill>
        <p:spPr bwMode="auto">
          <a:xfrm>
            <a:off x="3235624" y="4221088"/>
            <a:ext cx="2159759" cy="245048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0743" y="2907369"/>
            <a:ext cx="2935724" cy="22050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069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53441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Коновалова Марина Леонидовна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80728"/>
            <a:ext cx="82089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«Развитие речи, мелкой моторики и координации движений рук у детей дошкольного</a:t>
            </a:r>
          </a:p>
          <a:p>
            <a:pPr lvl="0" algn="ctr"/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возраста через различные виды </a:t>
            </a:r>
            <a:r>
              <a:rPr lang="ru-RU" sz="2800" b="1" i="1" dirty="0" smtClean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деятельности»</a:t>
            </a:r>
            <a:endParaRPr lang="ru-RU" sz="2800" b="1" i="1" dirty="0">
              <a:ln>
                <a:solidFill>
                  <a:srgbClr val="C00000"/>
                </a:solidFill>
              </a:ln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2420888"/>
            <a:ext cx="81369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Улучшить координацию и точность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движений    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руки 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глаза,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гибкость рук, ритмичность;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Развить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мелкую моторику пальцев,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кистей рук,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общую двигательную активность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Содействовать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нормализации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речевой    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функции;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Развить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воображение,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логическое мышление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произвольное внимание, зрительное и слуховое восприятие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творческую активность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эмоционально-комфортную обстановку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общении со сверстниками и взрослыми.;</a:t>
            </a:r>
          </a:p>
        </p:txBody>
      </p:sp>
    </p:spTree>
    <p:extLst>
      <p:ext uri="{BB962C8B-B14F-4D97-AF65-F5344CB8AC3E}">
        <p14:creationId xmlns:p14="http://schemas.microsoft.com/office/powerpoint/2010/main" xmlns="" val="39192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G:\DCIM\100SSCAM\SDC13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89" y="780334"/>
            <a:ext cx="2692115" cy="2019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DCIM\100SSCAM\SDC13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1717" y="4570747"/>
            <a:ext cx="2587275" cy="194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DCIM\100SSCAM\SDC13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6704" y="1855734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DCIM\100SSCAM\SDC13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4500" y="830498"/>
            <a:ext cx="2733964" cy="205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DCIM\100SSCAM\SDC131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513" y="3577328"/>
            <a:ext cx="2670615" cy="2002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DCIM\100SSCAM\SDC131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89" y="3561204"/>
            <a:ext cx="2692115" cy="2019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5238" y="195559"/>
            <a:ext cx="7885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3452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404664"/>
            <a:ext cx="84249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речи детей в первые годы жизни имеет очень интенсивный характер.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всё дошкольное детство детская речь претерпевает множество изменений, формируются и развиваются все стороны речи – фонетическая, грамматическая, лексическая.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Только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полноценном владении ребёнком дошкольного возраста родным языком, мы сможем продуктивно решать задачи его всестороннего воспитания в самый подходящий период развития.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Чем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раньше мы начнём обучать малыша родному языку, тем привычнее он будет чувствовать себя в общении в дальнейшем.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Закладывая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прочную основу для развития речи в самом детстве, мы готовим ребёнка к систематическому изучению родного языка.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Дошкольный </a:t>
            </a:r>
            <a:r>
              <a:rPr lang="ru-RU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это период интенсивного роста и развития ребёнка. Именно в этом возрасте развиваются все психические процессы в организме.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Речь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является исключением, ведь дошкольник активно усваивает разговорный язык, общается с окружающими людьми, устанавливает связи с миром. Развитие речи у ребёнка длится на протяжении всего дошкольного детства и имеет свои особенности.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 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того,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каким образом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организуем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работу по развитию речи 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зависит будущее ребёнка и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его успешная реализация в обществе.</a:t>
            </a:r>
          </a:p>
          <a:p>
            <a:pPr algn="just"/>
            <a:endParaRPr lang="ru-RU" b="1" i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5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4969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</a:t>
            </a:r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–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Подборка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пальчиковой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гимнастики (пластические этюды) в сочетании с произносимыми стихами</a:t>
            </a:r>
          </a:p>
          <a:p>
            <a:pPr lvl="0" algn="ctr"/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50" r="17746"/>
          <a:stretch/>
        </p:blipFill>
        <p:spPr bwMode="auto">
          <a:xfrm>
            <a:off x="3523977" y="1767186"/>
            <a:ext cx="2074164" cy="238180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96" y="1694284"/>
            <a:ext cx="2638986" cy="197454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65234"/>
            <a:ext cx="2638986" cy="19866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96" y="4136609"/>
            <a:ext cx="2649470" cy="19923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36609"/>
            <a:ext cx="2638986" cy="197730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6014" y="4581128"/>
            <a:ext cx="2650090" cy="19928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4376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Безгодова Анна Сергеевна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36712"/>
            <a:ext cx="84249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«Развитие связной речи дошкольников через обучение составлению рассказов по картине и серии сюжетных картинок»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132856"/>
            <a:ext cx="88569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серии конспектов по обучению составления рассказов по картине и серии сюжетных картинок по методу цепного текста;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наиболее эффективных методов, приемов, средств, способствующих создать интерес, мотивацию к речевой деятельности;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сюжетных картинок;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умений и навыков по составлению рассказов по картине и сюжетным картинкам, обогащая словарь детей и формируя грамматический строй речи в процессе работы с картиной и сюжетными картинками;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1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7804" y="909115"/>
            <a:ext cx="3456384" cy="258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01144"/>
            <a:ext cx="3528392" cy="264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13" y="3861048"/>
            <a:ext cx="3456384" cy="260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26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4969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–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Подборка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и изготовление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схем, серий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сюжетных картинок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для поэтапного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составления рассказа</a:t>
            </a:r>
          </a:p>
          <a:p>
            <a:pPr lvl="0" algn="ctr"/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571932" cy="19251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8872" y="1844824"/>
            <a:ext cx="2575211" cy="19251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265" y="4149080"/>
            <a:ext cx="3148339" cy="23523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62"/>
          <a:stretch/>
        </p:blipFill>
        <p:spPr bwMode="auto">
          <a:xfrm>
            <a:off x="4644270" y="4151955"/>
            <a:ext cx="3312106" cy="235603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05475"/>
            <a:ext cx="2571932" cy="193021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0825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Легкоступ Надежда Ивановна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248" y="764704"/>
            <a:ext cx="83722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«Введение в речь автоматизированных звуков у детей дошкольного возраста с тяжелыми речевыми нарушениями с использованием текстов, связанных одной цепочкой»</a:t>
            </a:r>
            <a:endParaRPr lang="ru-RU" sz="2800" b="1" i="1" dirty="0">
              <a:ln>
                <a:solidFill>
                  <a:srgbClr val="C00000"/>
                </a:solidFill>
              </a:ln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6248" y="2924944"/>
            <a:ext cx="83002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Автоматизация поставленных звуков у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 с тяжелыми речевыми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нарушениями;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связной речи через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пересказ цепных текстов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так же фонематического восприятия;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4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98292"/>
            <a:ext cx="3528392" cy="264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026" y="1221920"/>
            <a:ext cx="2791279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5500" y="1180347"/>
            <a:ext cx="2894535" cy="217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98292"/>
            <a:ext cx="3542969" cy="264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55064"/>
            <a:ext cx="2829299" cy="212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93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DCIM\100SSCAM\SDC13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048" y="2202063"/>
            <a:ext cx="2857906" cy="214342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G:\DCIM\100SSCAM\SDC13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923711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G:\DCIM\100SSCAM\SDC13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933056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–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Составление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картотеки упражнений со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звуками с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использованием текстов, связанных одной цепочкой</a:t>
            </a:r>
          </a:p>
          <a:p>
            <a:pPr lvl="0" algn="ctr"/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Абрамова Инна Александровна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14706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«Использование технологии ТРИЗ как средство формирования логической речи у детей старшего дошкольного возраста»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213283"/>
            <a:ext cx="82089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Подборка игр на развитие подвижного и гибкого мышления; обучение детей к активному и творческому воображению;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7707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Закреплять у детей умение наблюдать, сравнивать и решать задачи творческого характера;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умение логически мыслить и связно выражать свои мысли в речи;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1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61" y="944682"/>
            <a:ext cx="3312368" cy="248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344377" cy="250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281" y="944683"/>
            <a:ext cx="3305803" cy="248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2716" y="3789040"/>
            <a:ext cx="3312368" cy="249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379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G:\DCIM\100SSCAM\SDC13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4551"/>
            <a:ext cx="3744416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G:\DCIM\100SSCAM\SDC13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744415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67544" y="251112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</a:t>
            </a:r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–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Подборка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игр по технологии ТРИЗ для старшего дошкольного возраста</a:t>
            </a:r>
          </a:p>
          <a:p>
            <a:pPr lvl="0"/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9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1398" y="404664"/>
            <a:ext cx="346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Участники группы:</a:t>
            </a:r>
            <a:endParaRPr lang="ru-RU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0864" y="1203947"/>
            <a:ext cx="2961067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Аксенова Е.В.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Демкова В.Н.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Митрохина Е.Л.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Романова Ф.В.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Коновалова М.Л.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Безгодова А.С.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Легкоступ Н.И.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Абрамова И.А.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Киселева А.В.</a:t>
            </a:r>
          </a:p>
          <a:p>
            <a:pPr marL="342900" indent="-342900" algn="just">
              <a:buAutoNum type="arabicPeriod"/>
            </a:pP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Федорова Ю.А.</a:t>
            </a:r>
          </a:p>
          <a:p>
            <a:endParaRPr lang="ru-RU" dirty="0"/>
          </a:p>
        </p:txBody>
      </p:sp>
      <p:pic>
        <p:nvPicPr>
          <p:cNvPr id="3077" name="Picture 5" descr="Шотина Екатерина Валерьевна, ГБОУ Школа 281, Моск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111" y="2276872"/>
            <a:ext cx="4660964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619672" y="4365104"/>
            <a:ext cx="2448272" cy="2492896"/>
            <a:chOff x="1907704" y="4566801"/>
            <a:chExt cx="2101194" cy="2304256"/>
          </a:xfrm>
        </p:grpSpPr>
        <p:pic>
          <p:nvPicPr>
            <p:cNvPr id="3082" name="Picture 10" descr="Ответы на альбус по русскому языку 2012 год 7 класс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4566801"/>
              <a:ext cx="2101193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841398" y="6669360"/>
              <a:ext cx="1167500" cy="18864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2846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1663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Киселева Алена Витальевна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64704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«Развитие речи у дошкольников через знакомство с живописью»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5557" y="2348880"/>
            <a:ext cx="82089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Знакомить детей с отечественными художниками через знакомство с их репродукциями;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и обогащать речь детей через составление описательного рассказа по картине;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Закреплять навык составления ответов на вопросы из простых и распространенных предложений;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94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469351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95" y="4149080"/>
            <a:ext cx="2494160" cy="187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815" y="4149080"/>
            <a:ext cx="2536361" cy="190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775" y="1573811"/>
            <a:ext cx="2499404" cy="187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95" y="1552316"/>
            <a:ext cx="2502653" cy="187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927" y="1580420"/>
            <a:ext cx="2493963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927" y="4196645"/>
            <a:ext cx="2493963" cy="187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85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7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:\DCIM\100SSCAM\SDC130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42" r="6685"/>
          <a:stretch/>
        </p:blipFill>
        <p:spPr bwMode="auto">
          <a:xfrm>
            <a:off x="179512" y="2312876"/>
            <a:ext cx="2448272" cy="231924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100SSCAM\SDC13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80" r="22260"/>
          <a:stretch/>
        </p:blipFill>
        <p:spPr bwMode="auto">
          <a:xfrm>
            <a:off x="3347864" y="1556792"/>
            <a:ext cx="2160240" cy="27066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00SSCAM\SDC130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437112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CIM\100SSCAM\SDC130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14" r="15040"/>
          <a:stretch/>
        </p:blipFill>
        <p:spPr bwMode="auto">
          <a:xfrm>
            <a:off x="6392375" y="2167715"/>
            <a:ext cx="2284081" cy="260956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2809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–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Подборка материалов для составления описательных рассказов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по картинам художников</a:t>
            </a:r>
          </a:p>
          <a:p>
            <a:pPr lvl="0"/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8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Федорова Юлия Александровна</a:t>
            </a: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«Развитие речи у детей </a:t>
            </a:r>
            <a:r>
              <a:rPr lang="ru-RU" sz="2800" b="1" i="1" dirty="0" smtClean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раннего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возраста </a:t>
            </a:r>
            <a:r>
              <a:rPr lang="ru-RU" sz="2800" b="1" i="1" dirty="0" smtClean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посредством 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русских народных сказок»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4671" y="2054502"/>
            <a:ext cx="82089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Развитие речи у детей через звукоподражание, проговаривание отдельных слов и словосочетаний на основе русских народных сказок;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755582"/>
            <a:ext cx="8424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детей с русскими народными сказками;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произносить звуки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], 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], 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], 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], 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], 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], 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], [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память, речь детей через звукоподражания, действия, игры;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Прививать любовь к русскому народному творчеству, родному языку;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31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858" y="1511264"/>
            <a:ext cx="2738284" cy="205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9516" y="1541056"/>
            <a:ext cx="2696039" cy="202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67713"/>
            <a:ext cx="2738284" cy="205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747980" cy="205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G:\DCIM\100SSCAM\SDC130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013" y="4338166"/>
            <a:ext cx="2779531" cy="208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:\DCIM\100SSCAM\SDC130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7712"/>
            <a:ext cx="2740135" cy="205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3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3529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–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Изготовление кукол, масок  для театра</a:t>
            </a:r>
            <a:endParaRPr lang="ru-RU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81426"/>
            <a:ext cx="3171532" cy="23584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3100"/>
            <a:ext cx="3122040" cy="233972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39958"/>
            <a:ext cx="3111256" cy="233972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G:\DCIM\100SSCAM\SDC13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75" y="4081426"/>
            <a:ext cx="3138833" cy="23541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72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6409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Вывод: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Все педагоги глубоко изучили свою тему и регулярно прослеживалась работа. В конце года у детей видна динамика в развитии речевых способностей. У каждого педагога имеется  педагогическая «копилка» (игры, картотеки, атрибуты, тексты – цепочки, и </a:t>
            </a:r>
            <a:r>
              <a:rPr lang="ru-RU" sz="2400" b="1" i="1" dirty="0" err="1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т.д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…) по выбранной теме, подобранный материал ежедневно помогает в организации НОД.  </a:t>
            </a:r>
          </a:p>
          <a:p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  Мы в течение года посещали друг друга, делились опытом и сделали вывод о том, что использование в сочетании методов и приемов положительно воздействуют на создание у детей интереса к речевой деятельности, а так же  эффективного влияния на развитие речи в целом.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17232"/>
            <a:ext cx="4440982" cy="126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42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3" y="-13288"/>
            <a:ext cx="298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rgbClr val="C00000"/>
                </a:solidFill>
                <a:latin typeface="Arial Black" pitchFamily="34" charset="0"/>
              </a:rPr>
              <a:t>План посещения педагогов</a:t>
            </a:r>
            <a:endParaRPr lang="ru-RU" sz="1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6003746"/>
              </p:ext>
            </p:extLst>
          </p:nvPr>
        </p:nvGraphicFramePr>
        <p:xfrm>
          <a:off x="107504" y="274320"/>
          <a:ext cx="8928992" cy="6583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92488"/>
                <a:gridCol w="2376264"/>
                <a:gridCol w="864096"/>
                <a:gridCol w="1296144"/>
              </a:tblGrid>
              <a:tr h="389220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</a:t>
                      </a:r>
                      <a:endParaRPr lang="ru-RU" sz="1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Ф.И. О.</a:t>
                      </a:r>
                      <a:r>
                        <a:rPr lang="ru-RU" sz="10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педагога, показывающего свою работу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Планируют посетить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7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«Развитие речи у дошкольников через знакомство с живописью»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 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</a:p>
                  </a:txBody>
                  <a:tcPr/>
                </a:tc>
              </a:tr>
              <a:tr h="1167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«Использование технологии ТРИЗ как средство формирования логической речи у детей старшего дошкольного возраста»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Ноябрь 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</a:p>
                  </a:txBody>
                  <a:tcPr/>
                </a:tc>
              </a:tr>
              <a:tr h="1287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 мнемотаблиц для разучивания стихотворений»</a:t>
                      </a:r>
                    </a:p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«Составление рассказов и сказок с использованием мнемотаблиц»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  <a:endParaRPr kumimoji="0" lang="ru-RU" sz="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7661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«Введение в речь автоматизированных звуков у детей дошкольного возрастя с тяжелыми речевыми нарушениями с использованием текстов, связанных одной цепочкой»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pPr algn="ctr"/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  <a:endParaRPr kumimoji="0" lang="ru-RU" sz="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87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«Логопедические технологии по формированию слоговой структуры слова у детей с ТНР»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Митрохина Е.Л. 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 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  <a:endParaRPr kumimoji="0" lang="ru-RU" sz="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6719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6109816"/>
              </p:ext>
            </p:extLst>
          </p:nvPr>
        </p:nvGraphicFramePr>
        <p:xfrm>
          <a:off x="107504" y="980728"/>
          <a:ext cx="8928992" cy="491670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92488"/>
                <a:gridCol w="2376264"/>
                <a:gridCol w="864096"/>
                <a:gridCol w="1296144"/>
              </a:tblGrid>
              <a:tr h="38922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Ф.И. О.</a:t>
                      </a:r>
                      <a:r>
                        <a:rPr lang="ru-RU" sz="10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педагога, показывающего свою работу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Планируют посетить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7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«Развитие речи, мелкой моторики и координации движений рук у детей дошкольного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возраста через различные виды деятельности.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</a:p>
                  </a:txBody>
                  <a:tcPr/>
                </a:tc>
              </a:tr>
              <a:tr h="1167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«Развитие связной речи дошкольников через обучение составлению рассказов по картине и серии сюжетных картинок»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r>
                        <a:rPr lang="ru-RU" sz="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</a:p>
                  </a:txBody>
                  <a:tcPr/>
                </a:tc>
              </a:tr>
              <a:tr h="1287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речи у детей раннего возраста посредством  русских народных сказок»</a:t>
                      </a:r>
                    </a:p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 малых фольклорных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жанров (песенки, потешки) в развитии речи у малышей</a:t>
                      </a: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</a:p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  <a:endParaRPr kumimoji="0" lang="ru-RU" sz="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62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786" y="260648"/>
            <a:ext cx="881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Отчёт педагогов о проделанной работе по теме самообразования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9152172"/>
              </p:ext>
            </p:extLst>
          </p:nvPr>
        </p:nvGraphicFramePr>
        <p:xfrm>
          <a:off x="143508" y="980728"/>
          <a:ext cx="8856984" cy="57454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184576"/>
                <a:gridCol w="1296144"/>
                <a:gridCol w="237626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отчёта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Ф.И. О. педагога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Подборка материалов для составления описательных рассказов по картинам художников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Киселева А.В.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Подборка игр по технологии ТРИЗ для старшего дошкольного возраста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Абрамова И.А.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Составление мнемотаблиц для разучивания стихотворений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Аксенова Е.В.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Подборка алгоритмов для рассказывания сказок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Романова Ф.В.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Составление картотеки упражнений со звуками с использованием текстов, связанных одной цепочкой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Легкоступ Н.И.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Составление картотеки игр по формированию слоговой структуры слов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Митрохина Е.Л.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Подборка пальчиковой гимнастики (пластические этюды) в сочетании с произносимыми стихами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Коновалова М.Л.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Подборка и изготовление схем, серий сюжетных картинок для поэтапного составления рассказа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Безгодова А.С.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Составление картотеки песенок и потешек для малышей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Демкова В.Н.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Изготовление кукол, масок для театра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Федорова Ю.А.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99187" y="3281734"/>
            <a:ext cx="397510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79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009477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n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«Использование мнемотаблиц для разучивания стихотворений»</a:t>
            </a:r>
            <a:endParaRPr lang="ru-RU" sz="2800" b="1" i="1" dirty="0">
              <a:ln>
                <a:solidFill>
                  <a:srgbClr val="C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276872"/>
            <a:ext cx="813690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Изучить методическую, педагогическую литературу речевого развития детей дошкольного возраста по данной теме;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детей ассоциативно мыслить;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воображение, связную речь, зрительную и слуховую память, внимание;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Ускорить процесс автоматизации и дифференциации звуков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332656"/>
            <a:ext cx="599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Аксенова Елена Викторовна</a:t>
            </a:r>
            <a:endParaRPr lang="ru-RU" sz="2800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6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G:\DCIM\100SSCAM\SDC13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959" y="3861048"/>
            <a:ext cx="2469572" cy="18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DCIM\100SSCAM\SDC13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532" y="4716542"/>
            <a:ext cx="2465806" cy="184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:\DCIM\100SSCAM\SDC13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0950" y="3789040"/>
            <a:ext cx="2469572" cy="18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АКСЕНОВА\гр Капелька\IMG_63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016" y="1124744"/>
            <a:ext cx="2469572" cy="181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АКСЕНОВА\гр Капелька\IMG_63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469572" cy="181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292" y="1869962"/>
            <a:ext cx="2858614" cy="213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65408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Показ деятельности</a:t>
            </a:r>
            <a:endParaRPr lang="ru-RU" sz="3200" b="1" i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3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4361" y="4637964"/>
            <a:ext cx="2663710" cy="1913199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327" y="1772816"/>
            <a:ext cx="2592288" cy="1885714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3445" r="5778"/>
          <a:stretch/>
        </p:blipFill>
        <p:spPr bwMode="auto">
          <a:xfrm>
            <a:off x="3463964" y="2349597"/>
            <a:ext cx="2216071" cy="30108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45" y="4653136"/>
            <a:ext cx="2627987" cy="196873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104" y="1720498"/>
            <a:ext cx="2635967" cy="1971994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Вид отчета - </a:t>
            </a:r>
            <a:r>
              <a:rPr lang="ru-RU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Составление </a:t>
            </a:r>
            <a:r>
              <a:rPr lang="ru-RU" sz="2400" b="1" i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мнемотаблиц для разучивания стихотворений</a:t>
            </a:r>
          </a:p>
          <a:p>
            <a:pPr lvl="0" algn="ctr"/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ru-RU" sz="3200" b="1" i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3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1712</Words>
  <Application>Microsoft Office PowerPoint</Application>
  <PresentationFormat>Экран (4:3)</PresentationFormat>
  <Paragraphs>290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Ирина</cp:lastModifiedBy>
  <cp:revision>69</cp:revision>
  <cp:lastPrinted>2015-05-04T16:29:37Z</cp:lastPrinted>
  <dcterms:created xsi:type="dcterms:W3CDTF">2015-05-03T10:04:24Z</dcterms:created>
  <dcterms:modified xsi:type="dcterms:W3CDTF">2015-05-19T08:58:27Z</dcterms:modified>
</cp:coreProperties>
</file>